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Arrow Connector 59"/>
          <p:cNvCxnSpPr>
            <a:stCxn id="4" idx="2"/>
            <a:endCxn id="13" idx="3"/>
          </p:cNvCxnSpPr>
          <p:nvPr/>
        </p:nvCxnSpPr>
        <p:spPr>
          <a:xfrm rot="16200000" flipH="1">
            <a:off x="3192754" y="1303046"/>
            <a:ext cx="2529893" cy="510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Bevel 3"/>
          <p:cNvSpPr/>
          <p:nvPr/>
        </p:nvSpPr>
        <p:spPr>
          <a:xfrm>
            <a:off x="1066800" y="16002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CGA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Bevel 4"/>
          <p:cNvSpPr/>
          <p:nvPr/>
        </p:nvSpPr>
        <p:spPr>
          <a:xfrm>
            <a:off x="6629400" y="16002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HMC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Bevel 5"/>
          <p:cNvSpPr/>
          <p:nvPr/>
        </p:nvSpPr>
        <p:spPr>
          <a:xfrm>
            <a:off x="228600" y="2286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CGA Faculty Steering Committee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Bevel 6"/>
          <p:cNvSpPr/>
          <p:nvPr/>
        </p:nvSpPr>
        <p:spPr>
          <a:xfrm>
            <a:off x="7239000" y="2286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Harvard College Library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Bevel 7"/>
          <p:cNvSpPr/>
          <p:nvPr/>
        </p:nvSpPr>
        <p:spPr>
          <a:xfrm>
            <a:off x="2565400" y="2286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CGA Technical Advisory Committee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Bevel 9"/>
          <p:cNvSpPr/>
          <p:nvPr/>
        </p:nvSpPr>
        <p:spPr>
          <a:xfrm>
            <a:off x="3733800" y="16002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HGL Standing Committee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" name="Bevel 10"/>
          <p:cNvSpPr/>
          <p:nvPr/>
        </p:nvSpPr>
        <p:spPr>
          <a:xfrm>
            <a:off x="4902200" y="2286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Harvard University Library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5791200" y="5029200"/>
            <a:ext cx="2438400" cy="16002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GIS Data Services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Cloud 13"/>
          <p:cNvSpPr/>
          <p:nvPr/>
        </p:nvSpPr>
        <p:spPr>
          <a:xfrm>
            <a:off x="762000" y="5029200"/>
            <a:ext cx="2438400" cy="16002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GIS Training and Course Support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3276600" y="5029200"/>
            <a:ext cx="2438400" cy="16002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Geographic Analysis Services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stCxn id="6" idx="2"/>
            <a:endCxn id="4" idx="6"/>
          </p:cNvCxnSpPr>
          <p:nvPr/>
        </p:nvCxnSpPr>
        <p:spPr>
          <a:xfrm rot="16200000" flipH="1">
            <a:off x="1295400" y="990600"/>
            <a:ext cx="3810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4"/>
            <a:endCxn id="4" idx="6"/>
          </p:cNvCxnSpPr>
          <p:nvPr/>
        </p:nvCxnSpPr>
        <p:spPr>
          <a:xfrm rot="10800000" flipV="1">
            <a:off x="1905000" y="723900"/>
            <a:ext cx="660400" cy="8763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0"/>
            <a:endCxn id="10" idx="4"/>
          </p:cNvCxnSpPr>
          <p:nvPr/>
        </p:nvCxnSpPr>
        <p:spPr>
          <a:xfrm>
            <a:off x="2743200" y="20955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4"/>
            <a:endCxn id="10" idx="0"/>
          </p:cNvCxnSpPr>
          <p:nvPr/>
        </p:nvCxnSpPr>
        <p:spPr>
          <a:xfrm rot="10800000">
            <a:off x="5410200" y="20955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2"/>
            <a:endCxn id="5" idx="6"/>
          </p:cNvCxnSpPr>
          <p:nvPr/>
        </p:nvCxnSpPr>
        <p:spPr>
          <a:xfrm rot="5400000">
            <a:off x="7581900" y="1104900"/>
            <a:ext cx="381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2"/>
            <a:endCxn id="9" idx="6"/>
          </p:cNvCxnSpPr>
          <p:nvPr/>
        </p:nvCxnSpPr>
        <p:spPr>
          <a:xfrm rot="5400000">
            <a:off x="4457700" y="27051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2"/>
            <a:endCxn id="10" idx="6"/>
          </p:cNvCxnSpPr>
          <p:nvPr/>
        </p:nvCxnSpPr>
        <p:spPr>
          <a:xfrm rot="5400000">
            <a:off x="4965700" y="825500"/>
            <a:ext cx="381000" cy="1168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4" idx="2"/>
            <a:endCxn id="14" idx="3"/>
          </p:cNvCxnSpPr>
          <p:nvPr/>
        </p:nvCxnSpPr>
        <p:spPr>
          <a:xfrm rot="16200000" flipH="1">
            <a:off x="678154" y="3817646"/>
            <a:ext cx="2529893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" idx="2"/>
            <a:endCxn id="12" idx="3"/>
          </p:cNvCxnSpPr>
          <p:nvPr/>
        </p:nvCxnSpPr>
        <p:spPr>
          <a:xfrm rot="16200000" flipH="1">
            <a:off x="1935454" y="2560346"/>
            <a:ext cx="2529893" cy="2590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0"/>
            <a:endCxn id="13" idx="3"/>
          </p:cNvCxnSpPr>
          <p:nvPr/>
        </p:nvCxnSpPr>
        <p:spPr>
          <a:xfrm>
            <a:off x="5410200" y="3314700"/>
            <a:ext cx="1600200" cy="18059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" idx="2"/>
            <a:endCxn id="13" idx="3"/>
          </p:cNvCxnSpPr>
          <p:nvPr/>
        </p:nvCxnSpPr>
        <p:spPr>
          <a:xfrm rot="5400000">
            <a:off x="5974054" y="3627146"/>
            <a:ext cx="2529893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" idx="4"/>
            <a:endCxn id="8" idx="0"/>
          </p:cNvCxnSpPr>
          <p:nvPr/>
        </p:nvCxnSpPr>
        <p:spPr>
          <a:xfrm rot="10800000">
            <a:off x="4241800" y="723900"/>
            <a:ext cx="23876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28600" y="4495800"/>
            <a:ext cx="8610600" cy="2209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 smtClean="0">
                <a:solidFill>
                  <a:schemeClr val="tx1"/>
                </a:solidFill>
              </a:rPr>
              <a:t>Users (everyone with a Harvard ID)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>
            <a:stCxn id="5" idx="2"/>
            <a:endCxn id="12" idx="3"/>
          </p:cNvCxnSpPr>
          <p:nvPr/>
        </p:nvCxnSpPr>
        <p:spPr>
          <a:xfrm rot="5400000">
            <a:off x="4716754" y="2369846"/>
            <a:ext cx="2529893" cy="2971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Bevel 8"/>
          <p:cNvSpPr/>
          <p:nvPr/>
        </p:nvSpPr>
        <p:spPr>
          <a:xfrm>
            <a:off x="3733800" y="2819400"/>
            <a:ext cx="1676400" cy="9906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HGL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cga</cp:lastModifiedBy>
  <cp:revision>15</cp:revision>
  <dcterms:created xsi:type="dcterms:W3CDTF">2006-08-16T00:00:00Z</dcterms:created>
  <dcterms:modified xsi:type="dcterms:W3CDTF">2010-10-05T13:47:39Z</dcterms:modified>
</cp:coreProperties>
</file>